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2" r:id="rId4"/>
    <p:sldId id="259" r:id="rId5"/>
    <p:sldId id="261" r:id="rId6"/>
    <p:sldId id="257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1478"/>
  </p:normalViewPr>
  <p:slideViewPr>
    <p:cSldViewPr snapToGrid="0" snapToObjects="1">
      <p:cViewPr varScale="1">
        <p:scale>
          <a:sx n="96" d="100"/>
          <a:sy n="96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-6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docs.flutter.io/flutter/material/IconButton-clas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Breitbild</PresentationFormat>
  <Paragraphs>45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 Hebrew Scholar</vt:lpstr>
      <vt:lpstr>Calibri</vt:lpstr>
      <vt:lpstr>Calibri Light</vt:lpstr>
      <vt:lpstr>Wingdings</vt:lpstr>
      <vt:lpstr>Arial</vt:lpstr>
      <vt:lpstr>Office-Design</vt:lpstr>
      <vt:lpstr>Flutter.io</vt:lpstr>
      <vt:lpstr>Vorraussetzungen</vt:lpstr>
      <vt:lpstr>Google Dart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Seifert Dominik</cp:lastModifiedBy>
  <cp:revision>28</cp:revision>
  <dcterms:created xsi:type="dcterms:W3CDTF">2017-07-07T13:54:23Z</dcterms:created>
  <dcterms:modified xsi:type="dcterms:W3CDTF">2017-07-07T15:51:05Z</dcterms:modified>
</cp:coreProperties>
</file>